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Caveat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ave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Cave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b725c7be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b725c7be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7cd187f7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7cd187f7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b725c7be2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b725c7be2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db725c7be2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db725c7be2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4c8ae55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4c8ae55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94c8ae55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94c8ae55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b725c7be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b725c7be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b725c7be2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b725c7be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b725c7be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b725c7be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7cd187f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7cd187f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b725c7be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b725c7be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35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1.jpg"/><Relationship Id="rId6" Type="http://schemas.openxmlformats.org/officeDocument/2006/relationships/image" Target="../media/image13.png"/><Relationship Id="rId7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10" Type="http://schemas.openxmlformats.org/officeDocument/2006/relationships/image" Target="../media/image37.png"/><Relationship Id="rId9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36.png"/><Relationship Id="rId8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 rotWithShape="1">
          <a:blip r:embed="rId4">
            <a:alphaModFix/>
          </a:blip>
          <a:srcRect b="12808" l="0" r="0" t="0"/>
          <a:stretch/>
        </p:blipFill>
        <p:spPr>
          <a:xfrm>
            <a:off x="425400" y="615700"/>
            <a:ext cx="4553701" cy="17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9900" y="1500050"/>
            <a:ext cx="3466501" cy="255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0964" y="242050"/>
            <a:ext cx="2362575" cy="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1862" y="1087025"/>
            <a:ext cx="2362575" cy="41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 rotWithShape="1">
          <a:blip r:embed="rId8">
            <a:alphaModFix/>
          </a:blip>
          <a:srcRect b="9999" l="0" r="0" t="0"/>
          <a:stretch/>
        </p:blipFill>
        <p:spPr>
          <a:xfrm>
            <a:off x="425400" y="3042100"/>
            <a:ext cx="4553700" cy="18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00524" y="2668449"/>
            <a:ext cx="3203444" cy="3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608600"/>
            <a:ext cx="7166624" cy="4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350" y="1287975"/>
            <a:ext cx="1383024" cy="4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1115363" y="1692275"/>
            <a:ext cx="55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https://github.com/aidiglalc/projectBattle</a:t>
            </a:r>
            <a:endParaRPr b="1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7825" y="2135525"/>
            <a:ext cx="1725227" cy="20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425" y="2135525"/>
            <a:ext cx="6258699" cy="20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608600"/>
            <a:ext cx="7166624" cy="4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000" y="1165625"/>
            <a:ext cx="3118323" cy="374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8643" y="1165625"/>
            <a:ext cx="1487733" cy="374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7698" y="1263075"/>
            <a:ext cx="892202" cy="4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550" y="1287350"/>
            <a:ext cx="892200" cy="463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1079" y="0"/>
            <a:ext cx="204184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570712" y="-765263"/>
            <a:ext cx="381225" cy="26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100" y="0"/>
            <a:ext cx="42797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012475" y="-638025"/>
            <a:ext cx="352150" cy="23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00" y="578925"/>
            <a:ext cx="7321724" cy="5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237" y="1316400"/>
            <a:ext cx="6427526" cy="31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263" y="1360000"/>
            <a:ext cx="1053437" cy="526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4">
            <a:alphaModFix/>
          </a:blip>
          <a:srcRect b="0" l="497" r="-2103" t="0"/>
          <a:stretch/>
        </p:blipFill>
        <p:spPr>
          <a:xfrm>
            <a:off x="461213" y="534313"/>
            <a:ext cx="3122279" cy="328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9661" y="1528969"/>
            <a:ext cx="2053576" cy="308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0762" y="534313"/>
            <a:ext cx="3122279" cy="32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7">
            <a:alphaModFix/>
          </a:blip>
          <a:srcRect b="0" l="149" r="149" t="0"/>
          <a:stretch/>
        </p:blipFill>
        <p:spPr>
          <a:xfrm>
            <a:off x="6629211" y="1528969"/>
            <a:ext cx="2053576" cy="308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500150"/>
            <a:ext cx="5191500" cy="6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00" y="1235548"/>
            <a:ext cx="6742450" cy="10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9025" y="1960875"/>
            <a:ext cx="4537499" cy="279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650" y="152400"/>
            <a:ext cx="367894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5">
            <a:alphaModFix/>
          </a:blip>
          <a:srcRect b="0" l="0" r="4003" t="0"/>
          <a:stretch/>
        </p:blipFill>
        <p:spPr>
          <a:xfrm>
            <a:off x="4847700" y="152400"/>
            <a:ext cx="367895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800" y="549625"/>
            <a:ext cx="4809524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625" y="1559850"/>
            <a:ext cx="3794150" cy="21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4725" y="2795400"/>
            <a:ext cx="2717699" cy="1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6000" y="1559850"/>
            <a:ext cx="3800374" cy="21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 rotWithShape="1">
          <a:blip r:embed="rId8">
            <a:alphaModFix/>
          </a:blip>
          <a:srcRect b="0" l="0" r="38030" t="0"/>
          <a:stretch/>
        </p:blipFill>
        <p:spPr>
          <a:xfrm>
            <a:off x="5838625" y="2795400"/>
            <a:ext cx="2784800" cy="1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43248" y="1273323"/>
            <a:ext cx="2305880" cy="2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03006" y="1256663"/>
            <a:ext cx="655382" cy="2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